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9853-221E-622E-DC8A-7EF0B4840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71D75-C2CE-72F5-0E77-C6ECF0F3A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D4CC2-3472-7A0F-6112-CEB33876C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13139-C6FD-DA8E-0B05-D6F9E09FA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0F6FB-F905-9CC8-0738-9B89C8B4E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5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78BA-914A-C8FE-2F6D-C86B4287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7044C-0CDE-BAA6-1C61-E0AD021AE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745EF-0BBB-7AFC-64E8-DADB8FE4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A769D-D825-FE78-5F38-265A36F7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048AF-290E-89C7-1918-2236FFD3E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4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B3F1-FA6E-AB74-A163-F59B16E5B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55F5B-B1EC-4DD2-3F66-5E04C3630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E8E8C-3F18-9C38-E39C-74D6BE86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735E0-3295-CC5F-BB3B-CA992BAD5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EA38F-DCAD-E66A-33DA-53D4930D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2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37F95-9058-A0E9-F90E-2171621E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C96E7-15B3-493E-FFF5-BCCF13FF7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11D65-C652-128C-A9DC-1CBBC518D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24545-6442-233B-4436-3F05F620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69146-7E6B-4EF0-FB04-108FC1EE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B4684-C2D6-9F04-F65E-6DDCD964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5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0322A-5389-E669-394D-C2A4A3B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56540-FFFD-574A-9750-5B3B8EF71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29601-BECC-A2CA-8665-2A508DAE8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81C82-AACB-7E1E-93F0-DC47AE370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E91872-0F1B-1E2A-7CFD-3DAF8427A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39990B-DEDE-2E4C-9B42-14A8007C6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368D9F-11F5-A0A5-9722-685249F3A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AF0F03-16DD-BED3-0955-E6425E087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4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0DBD0-53BB-556F-E219-8BD34580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0E023-E84F-D959-23A7-F7C9AED4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EBA48-C69D-8A39-1892-162B49DBB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8E1C9-AC5A-EB5D-104D-91DA0C49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2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B05AD-B307-48F8-4807-29FBCE1E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CF1B7B-A92A-593D-6CF0-7F031334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4149F-87A5-C402-0800-9E783232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3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F9C3-F794-825D-99F4-7D9838BE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F0D6-0AB2-27D4-5DCA-94A5A544B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56FE0-0D90-3233-7899-3ADE7880B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8B7BB-634D-D830-AD28-98DD806DA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B0DB-724D-0057-E517-38EB5EE72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547BC-2E85-049D-7493-0D3B75F7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0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98C1-6876-2942-1858-D04B2E76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8447CA-DAA8-6398-EFE0-353BEF8D86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66529-57AF-3990-0D69-4C6F68179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DBB6F-BFA6-3360-EEA6-ADF76037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BA1A2A-6A56-6B66-CC70-0B2C0229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4AFD7-29D7-C104-AD52-4CF464E9A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8768-6653-8F05-876A-D83BCB6EA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823C7-98EA-5A2F-7DD6-6349E63D0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7C7DC-A9D5-2952-0722-34CD9B3E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0E9BA-D430-D86E-930A-7877EE8D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753CB-2453-A98A-C718-C929ECC7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4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D6127E-A3BF-54F8-B0D0-E0F1B0EA37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528CD-B685-20A0-553E-B5E04B9A6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C07F3-1599-FE96-06E1-B3D9AEF87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A9D96-E400-10E0-C495-CA8C60C7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79FC5-76CB-9420-74A4-05AB7214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4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5FADA0-D8B9-6495-8C16-35ED13B2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27A0D-852C-05CF-489A-2670ED801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B60C6-6592-E178-A899-B5B1DD52D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E7348-C1A9-49E5-949B-03415181542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17B56-05D5-8473-7DC9-E69F4B17B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E2A14-E642-394B-9F69-7776B70AF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966AB-FFCB-4CEB-B8E8-9C3BF1CC5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sent Perfect">
            <a:extLst>
              <a:ext uri="{FF2B5EF4-FFF2-40B4-BE49-F238E27FC236}">
                <a16:creationId xmlns:a16="http://schemas.microsoft.com/office/drawing/2014/main" id="{3DE31D46-4C13-A84B-112B-E174BCF3E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75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11D5CB-4E7A-3A6A-2605-85A17D56B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3CECFC-AEDE-1AEA-CE61-93FE58046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5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4B0D0D-B8BB-149D-587B-70E29E080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5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E36917-BDC2-2FBC-03AF-7BEF04E5C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2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D74771-EFC4-35DF-1D17-25269CA1E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DF8BF4-3D03-C60C-C36F-A2CB1405C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100560-6249-68C8-14D0-B800889BB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5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5840AD-E756-6B21-E83C-E953A6917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75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4B39C6-19C2-25A7-C79F-B6FA3A2D0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8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9466DF-7D82-FDCE-A679-C6F079C5B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31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24B90F-CA3F-C8DD-45F8-F5D94D4D5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0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Dalcher</dc:creator>
  <cp:lastModifiedBy>Tom Dalcher</cp:lastModifiedBy>
  <cp:revision>1</cp:revision>
  <dcterms:created xsi:type="dcterms:W3CDTF">2023-11-14T11:19:32Z</dcterms:created>
  <dcterms:modified xsi:type="dcterms:W3CDTF">2023-11-14T11:23:20Z</dcterms:modified>
</cp:coreProperties>
</file>